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2EB8-0EA4-404B-84DF-9ABC662CB89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2DE3-7CEA-443C-B3FC-3FE9CDD4219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2EB8-0EA4-404B-84DF-9ABC662CB89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2DE3-7CEA-443C-B3FC-3FE9CDD42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2EB8-0EA4-404B-84DF-9ABC662CB89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2DE3-7CEA-443C-B3FC-3FE9CDD42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2EB8-0EA4-404B-84DF-9ABC662CB89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2DE3-7CEA-443C-B3FC-3FE9CDD42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2EB8-0EA4-404B-84DF-9ABC662CB89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2DE3-7CEA-443C-B3FC-3FE9CDD4219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2EB8-0EA4-404B-84DF-9ABC662CB89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2DE3-7CEA-443C-B3FC-3FE9CDD42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2EB8-0EA4-404B-84DF-9ABC662CB89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2DE3-7CEA-443C-B3FC-3FE9CDD42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2EB8-0EA4-404B-84DF-9ABC662CB89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D72DE3-7CEA-443C-B3FC-3FE9CDD4219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2EB8-0EA4-404B-84DF-9ABC662CB89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2DE3-7CEA-443C-B3FC-3FE9CDD42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2EB8-0EA4-404B-84DF-9ABC662CB89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3D72DE3-7CEA-443C-B3FC-3FE9CDD42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24F2EB8-0EA4-404B-84DF-9ABC662CB89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72DE3-7CEA-443C-B3FC-3FE9CDD42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24F2EB8-0EA4-404B-84DF-9ABC662CB89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3D72DE3-7CEA-443C-B3FC-3FE9CDD4219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kgZFI4ZT0I" TargetMode="External"/><Relationship Id="rId2" Type="http://schemas.openxmlformats.org/officeDocument/2006/relationships/hyperlink" Target="http://www.youtube.com/watch?v=-NnIhU0tvU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fCGRSQXLTaQ" TargetMode="External"/><Relationship Id="rId4" Type="http://schemas.openxmlformats.org/officeDocument/2006/relationships/hyperlink" Target="http://www.youtube.com/watch?v=DqT2xbODNr8&amp;NR=1&amp;feature=fvwp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3952" y="3276600"/>
            <a:ext cx="6480048" cy="2301240"/>
          </a:xfrm>
        </p:spPr>
        <p:txBody>
          <a:bodyPr/>
          <a:lstStyle/>
          <a:p>
            <a:r>
              <a:rPr lang="en-US" dirty="0" smtClean="0"/>
              <a:t>Super Bowl Commercials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3952" y="1524000"/>
            <a:ext cx="6480048" cy="1752600"/>
          </a:xfrm>
        </p:spPr>
        <p:txBody>
          <a:bodyPr/>
          <a:lstStyle/>
          <a:p>
            <a:r>
              <a:rPr lang="en-US" dirty="0" err="1" smtClean="0"/>
              <a:t>Mik</a:t>
            </a:r>
            <a:r>
              <a:rPr lang="en-US" dirty="0" smtClean="0"/>
              <a:t> </a:t>
            </a:r>
            <a:r>
              <a:rPr lang="en-US" dirty="0" err="1" smtClean="0"/>
              <a:t>Kloss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5203004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Super Bowl?</a:t>
            </a:r>
          </a:p>
          <a:p>
            <a:r>
              <a:rPr lang="en-US" dirty="0" smtClean="0"/>
              <a:t>Advertising Monster</a:t>
            </a:r>
          </a:p>
          <a:p>
            <a:r>
              <a:rPr lang="en-US" dirty="0" smtClean="0"/>
              <a:t>Most expensive 30 Seconds</a:t>
            </a:r>
          </a:p>
          <a:p>
            <a:r>
              <a:rPr lang="en-US" dirty="0" smtClean="0"/>
              <a:t>Advertising Monster</a:t>
            </a:r>
          </a:p>
          <a:p>
            <a:r>
              <a:rPr lang="en-US" dirty="0" smtClean="0"/>
              <a:t>Sponsors</a:t>
            </a:r>
          </a:p>
          <a:p>
            <a:r>
              <a:rPr lang="en-US" dirty="0" smtClean="0"/>
              <a:t>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Super Bowl?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Super Bowl is the single biggest television and sporting event in the United States</a:t>
            </a:r>
          </a:p>
          <a:p>
            <a:r>
              <a:rPr lang="en-US" dirty="0" smtClean="0"/>
              <a:t>The final and most important game in the NFL, decides the best team of the year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4038600"/>
            <a:ext cx="426399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Advertising Monster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the Super Bowl is the single most watched event of the year, companies buy out advertisement space to show there product to an estimated 145 million viewers every year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0005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114800"/>
            <a:ext cx="36957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Expensive 30 Seconds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thousands of companies that would do anything to advertise their product during the Super Bowl, but not everyone can.</a:t>
            </a:r>
          </a:p>
          <a:p>
            <a:r>
              <a:rPr lang="en-US" dirty="0" smtClean="0"/>
              <a:t>With such a high demand to get a commercial aired during the Super Bowl, a simple 30 second Commercial can get pretty expensive…..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382000" cy="6858000"/>
          </a:xfrm>
        </p:spPr>
        <p:txBody>
          <a:bodyPr/>
          <a:lstStyle/>
          <a:p>
            <a:r>
              <a:rPr lang="en-US" dirty="0" smtClean="0"/>
              <a:t>30 second commercial in 1967 ($40,000)</a:t>
            </a:r>
          </a:p>
          <a:p>
            <a:endParaRPr lang="en-US" dirty="0" smtClean="0"/>
          </a:p>
          <a:p>
            <a:r>
              <a:rPr lang="en-US" dirty="0" smtClean="0"/>
              <a:t>30 second commercial in 2007 ($2,600,000)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00200"/>
            <a:ext cx="5410200" cy="4954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Entertainment in Advertising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there are so many viewers, and companies are paying so much for advertising, they try to make the commercials as entertaining as possible</a:t>
            </a:r>
          </a:p>
          <a:p>
            <a:r>
              <a:rPr lang="en-US" dirty="0" smtClean="0"/>
              <a:t>Almost all of the commercials during the Super Bowl are funny or unique</a:t>
            </a:r>
          </a:p>
          <a:p>
            <a:r>
              <a:rPr lang="en-US" dirty="0" smtClean="0"/>
              <a:t>In fact, some people watch the Super Bowl just to see the famous commercials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Doritos Commercial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Diet Pepsi Commercial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Cars.com Commercial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Coca-Cola Commercial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Questions/Comments?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362200"/>
            <a:ext cx="3810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00200"/>
            <a:ext cx="3352800" cy="490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80</TotalTime>
  <Words>230</Words>
  <Application>Microsoft Office PowerPoint</Application>
  <PresentationFormat>On-screen Show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Technic</vt:lpstr>
      <vt:lpstr>Super Bowl Commercials</vt:lpstr>
      <vt:lpstr>Preview</vt:lpstr>
      <vt:lpstr>What is the Super Bowl?</vt:lpstr>
      <vt:lpstr>Advertising Monster</vt:lpstr>
      <vt:lpstr>Most Expensive 30 Seconds</vt:lpstr>
      <vt:lpstr>Slide 6</vt:lpstr>
      <vt:lpstr>Entertainment in Advertising</vt:lpstr>
      <vt:lpstr>Commercials</vt:lpstr>
      <vt:lpstr>Questions/Comments?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 Bowl Commercials</dc:title>
  <dc:creator>Lenovo User</dc:creator>
  <cp:lastModifiedBy>Lenovo User</cp:lastModifiedBy>
  <cp:revision>9</cp:revision>
  <dcterms:created xsi:type="dcterms:W3CDTF">2010-01-13T02:20:52Z</dcterms:created>
  <dcterms:modified xsi:type="dcterms:W3CDTF">2010-01-13T03:41:24Z</dcterms:modified>
</cp:coreProperties>
</file>